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72" r:id="rId10"/>
    <p:sldId id="273" r:id="rId11"/>
    <p:sldId id="276" r:id="rId12"/>
    <p:sldId id="271" r:id="rId13"/>
    <p:sldId id="275" r:id="rId14"/>
    <p:sldId id="277" r:id="rId15"/>
    <p:sldId id="278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99CC00"/>
    <a:srgbClr val="FF00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9C134-2878-4111-B04F-4A50087B1B1D}" type="datetimeFigureOut">
              <a:rPr lang="en-AU" smtClean="0"/>
              <a:t>14/01/2016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522FC-86B0-4E02-9F3B-A3E69FDE7DC6}" type="slidenum">
              <a:rPr lang="en-AU" smtClean="0"/>
              <a:t>‹#›</a:t>
            </a:fld>
            <a:endParaRPr lang="en-AU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836712"/>
            <a:ext cx="7117180" cy="2448272"/>
          </a:xfrm>
        </p:spPr>
        <p:txBody>
          <a:bodyPr/>
          <a:lstStyle/>
          <a:p>
            <a:pPr algn="ctr"/>
            <a:r>
              <a:rPr lang="en-AU" sz="7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What on Earth is </a:t>
            </a:r>
            <a:r>
              <a:rPr lang="en-AU" sz="8800" dirty="0" smtClean="0">
                <a:solidFill>
                  <a:schemeClr val="bg1"/>
                </a:solidFill>
                <a:latin typeface="Papyrus" panose="03070502060502030205" pitchFamily="66" charset="0"/>
              </a:rPr>
              <a:t>Kundalini?</a:t>
            </a:r>
            <a:endParaRPr lang="en-AU" sz="8800" dirty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4005064"/>
            <a:ext cx="8352928" cy="720080"/>
          </a:xfrm>
        </p:spPr>
        <p:txBody>
          <a:bodyPr>
            <a:noAutofit/>
          </a:bodyPr>
          <a:lstStyle/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The Spiritual Adventure continues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23528" y="4797152"/>
            <a:ext cx="8352928" cy="6480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How it has shaped me and what I have to offer</a:t>
            </a:r>
            <a:endParaRPr lang="en-AU" sz="3200" dirty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699792" y="5706735"/>
            <a:ext cx="4176464" cy="7200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>
                <a:solidFill>
                  <a:schemeClr val="bg1"/>
                </a:solidFill>
                <a:latin typeface="Papyrus" panose="03070502060502030205" pitchFamily="66" charset="0"/>
              </a:rPr>
              <a:t>b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y ‘</a:t>
            </a:r>
            <a:r>
              <a:rPr lang="en-AU" sz="3200" b="1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omdevaji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’</a:t>
            </a:r>
            <a:endParaRPr lang="en-AU" sz="3200" dirty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90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332656"/>
            <a:ext cx="4614603" cy="924475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I am a Human Being</a:t>
            </a:r>
            <a:endParaRPr lang="en-AU" dirty="0">
              <a:solidFill>
                <a:schemeClr val="tx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23528" y="1052736"/>
            <a:ext cx="3024336" cy="24852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 was relatively ‘normal’ until the 12</a:t>
            </a:r>
            <a:r>
              <a:rPr lang="en-AU" sz="3200" baseline="30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th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July 1998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3528" y="3660318"/>
            <a:ext cx="3024336" cy="3024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By ‘normal’ I mean – determined</a:t>
            </a:r>
            <a:r>
              <a:rPr lang="en-AU" sz="3200" smtClean="0">
                <a:solidFill>
                  <a:schemeClr val="bg1"/>
                </a:solidFill>
                <a:latin typeface="Papyrus" panose="03070502060502030205" pitchFamily="66" charset="0"/>
              </a:rPr>
              <a:t>, intelligent, 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ignorant &amp; selfish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436096" y="1052736"/>
            <a:ext cx="3672408" cy="4608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800" dirty="0" smtClean="0">
                <a:solidFill>
                  <a:schemeClr val="bg1"/>
                </a:solidFill>
                <a:latin typeface="Papyrus" panose="03070502060502030205" pitchFamily="66" charset="0"/>
              </a:rPr>
              <a:t>My interests were Human Anatomy, Women, Sports, </a:t>
            </a:r>
            <a:r>
              <a:rPr lang="en-AU" sz="2800" dirty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r>
              <a:rPr lang="en-AU" sz="28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 Making Money, Smoking Marijuana, Following the      ‘Life Plan’                  &amp; Chi</a:t>
            </a:r>
          </a:p>
        </p:txBody>
      </p:sp>
      <p:pic>
        <p:nvPicPr>
          <p:cNvPr id="7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7" b="4719"/>
          <a:stretch/>
        </p:blipFill>
        <p:spPr>
          <a:xfrm>
            <a:off x="3779912" y="1615037"/>
            <a:ext cx="1800200" cy="2499322"/>
          </a:xfrm>
        </p:spPr>
      </p:pic>
    </p:spTree>
    <p:extLst>
      <p:ext uri="{BB962C8B-B14F-4D97-AF65-F5344CB8AC3E}">
        <p14:creationId xmlns:p14="http://schemas.microsoft.com/office/powerpoint/2010/main" val="303391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188640"/>
            <a:ext cx="3528392" cy="1140499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Interested in the Human Body</a:t>
            </a:r>
            <a:endParaRPr lang="en-AU" dirty="0">
              <a:solidFill>
                <a:schemeClr val="tx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9" t="29721" r="10148" b="19100"/>
          <a:stretch/>
        </p:blipFill>
        <p:spPr>
          <a:xfrm>
            <a:off x="3492116" y="1563529"/>
            <a:ext cx="2232012" cy="2456829"/>
          </a:xfrm>
        </p:spPr>
      </p:pic>
      <p:sp>
        <p:nvSpPr>
          <p:cNvPr id="4" name="Subtitle 2"/>
          <p:cNvSpPr txBox="1">
            <a:spLocks/>
          </p:cNvSpPr>
          <p:nvPr/>
        </p:nvSpPr>
        <p:spPr>
          <a:xfrm>
            <a:off x="107504" y="476171"/>
            <a:ext cx="3024336" cy="33843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 enjoyed subjects such as Biology (Anatomy &amp; Physiology)</a:t>
            </a:r>
            <a:r>
              <a:rPr lang="en-AU" sz="3200" dirty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&amp; Physics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3528" y="3660318"/>
            <a:ext cx="3024336" cy="3024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 went on to study Radiography &amp; Massage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724128" y="476672"/>
            <a:ext cx="3410362" cy="35436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With an interest in Chi, progressed into the Mind and subtle components of me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581510" y="4149080"/>
            <a:ext cx="4562490" cy="232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 realised there is no coincidence, stumbled upon God and had 2 Mystical experiences</a:t>
            </a:r>
          </a:p>
        </p:txBody>
      </p:sp>
    </p:spTree>
    <p:extLst>
      <p:ext uri="{BB962C8B-B14F-4D97-AF65-F5344CB8AC3E}">
        <p14:creationId xmlns:p14="http://schemas.microsoft.com/office/powerpoint/2010/main" val="144951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116632"/>
            <a:ext cx="3528392" cy="1140499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The 2 </a:t>
            </a:r>
            <a:r>
              <a:rPr lang="en-AU" dirty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Mystical experiences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07504" y="3092206"/>
            <a:ext cx="3024336" cy="33843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Driving home, I decided to ‘turn right’ my hand moved and ‘indicated left’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11786" y="188640"/>
            <a:ext cx="3024336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After 6 months of questioning the events in my life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580112" y="476672"/>
            <a:ext cx="3554378" cy="56886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Seated in a church I had a dialogue with God in my mind as Spontaneous </a:t>
            </a:r>
            <a:r>
              <a:rPr lang="en-AU" sz="32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Nauli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(rotation &amp; contraction of the abdominal muscles) occurred </a:t>
            </a:r>
          </a:p>
        </p:txBody>
      </p:sp>
      <p:pic>
        <p:nvPicPr>
          <p:cNvPr id="7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3"/>
          <a:stretch/>
        </p:blipFill>
        <p:spPr>
          <a:xfrm>
            <a:off x="3622790" y="1877074"/>
            <a:ext cx="1957322" cy="2910446"/>
          </a:xfrm>
        </p:spPr>
      </p:pic>
    </p:spTree>
    <p:extLst>
      <p:ext uri="{BB962C8B-B14F-4D97-AF65-F5344CB8AC3E}">
        <p14:creationId xmlns:p14="http://schemas.microsoft.com/office/powerpoint/2010/main" val="102325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116632"/>
            <a:ext cx="3528392" cy="1140499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My response</a:t>
            </a:r>
            <a:endParaRPr lang="en-AU" dirty="0">
              <a:solidFill>
                <a:schemeClr val="tx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7" r="13494"/>
          <a:stretch/>
        </p:blipFill>
        <p:spPr>
          <a:xfrm>
            <a:off x="3635896" y="1582619"/>
            <a:ext cx="2001997" cy="1918476"/>
          </a:xfrm>
        </p:spPr>
      </p:pic>
      <p:sp>
        <p:nvSpPr>
          <p:cNvPr id="4" name="Subtitle 2"/>
          <p:cNvSpPr txBox="1">
            <a:spLocks/>
          </p:cNvSpPr>
          <p:nvPr/>
        </p:nvSpPr>
        <p:spPr>
          <a:xfrm>
            <a:off x="107504" y="4437112"/>
            <a:ext cx="3024336" cy="2039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 was labelled ‘Insane’ and ostracized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26287" y="118835"/>
            <a:ext cx="3164070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Untold and unexperienced Ecstasy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07504" y="2276872"/>
            <a:ext cx="3164070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 told people about it to share the Joy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6025786" y="194898"/>
            <a:ext cx="3024336" cy="1055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 quit my Job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6012160" y="1268760"/>
            <a:ext cx="3024336" cy="27705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 turned my back on my former life and moved to Tasmania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127422" y="3753036"/>
            <a:ext cx="2793811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 isolated myself, studied everything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2627784" y="4149080"/>
            <a:ext cx="4320480" cy="14157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 questioned EVERYTHING</a:t>
            </a:r>
          </a:p>
        </p:txBody>
      </p:sp>
    </p:spTree>
    <p:extLst>
      <p:ext uri="{BB962C8B-B14F-4D97-AF65-F5344CB8AC3E}">
        <p14:creationId xmlns:p14="http://schemas.microsoft.com/office/powerpoint/2010/main" val="13491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120142"/>
            <a:ext cx="5616624" cy="1008112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The Outcome </a:t>
            </a:r>
            <a:r>
              <a:rPr lang="en-AU" dirty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after 17 years</a:t>
            </a:r>
            <a:br>
              <a:rPr lang="en-AU" dirty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</a:br>
            <a:r>
              <a:rPr lang="en-AU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&amp; what I have to offer</a:t>
            </a:r>
            <a:endParaRPr lang="en-AU" dirty="0">
              <a:solidFill>
                <a:schemeClr val="tx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734417" y="4991897"/>
            <a:ext cx="3890496" cy="890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I am </a:t>
            </a:r>
            <a:r>
              <a:rPr lang="en-AU" sz="32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undiagnosable</a:t>
            </a:r>
            <a:endParaRPr lang="en-AU" sz="32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9512" y="1124743"/>
            <a:ext cx="4320480" cy="14194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The “What on Earth is Kundalini?” series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147908" y="2384051"/>
            <a:ext cx="4269064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Mandir</a:t>
            </a:r>
            <a:endParaRPr lang="en-AU" sz="32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47845" y="3248147"/>
            <a:ext cx="3983813" cy="1172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&amp; www.sheshnaag.com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4644412" y="1260469"/>
            <a:ext cx="4270329" cy="1172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The ‘Goal of Yoga’ Documentary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476908" y="2329000"/>
            <a:ext cx="4270329" cy="1172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Sanskrit Museum &amp; library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639776" y="3407721"/>
            <a:ext cx="421196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Sanskrit School                   (Not for Profit)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79512" y="4616147"/>
            <a:ext cx="4554905" cy="1167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Sheshnaagyogacentre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on </a:t>
            </a:r>
            <a:r>
              <a:rPr lang="en-AU" sz="32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Youtube</a:t>
            </a:r>
            <a:endParaRPr lang="en-AU" sz="32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1331640" y="6087450"/>
            <a:ext cx="5765134" cy="6745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Doctors $50,000 Challenge</a:t>
            </a:r>
          </a:p>
        </p:txBody>
      </p:sp>
    </p:spTree>
    <p:extLst>
      <p:ext uri="{BB962C8B-B14F-4D97-AF65-F5344CB8AC3E}">
        <p14:creationId xmlns:p14="http://schemas.microsoft.com/office/powerpoint/2010/main" val="83630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735"/>
            <a:ext cx="7560840" cy="1008112"/>
          </a:xfrm>
        </p:spPr>
        <p:txBody>
          <a:bodyPr/>
          <a:lstStyle/>
          <a:p>
            <a:pPr algn="ctr"/>
            <a:r>
              <a:rPr lang="en-AU" dirty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The “What on Earth is Kundalini?” series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179512" y="1124743"/>
            <a:ext cx="3672408" cy="14194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Book I –         Why the Astros?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3923928" y="1096010"/>
            <a:ext cx="5318859" cy="14194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Book II – Your Thoughts </a:t>
            </a:r>
            <a:r>
              <a:rPr lang="en-AU" sz="3200" b="1" i="1" dirty="0" smtClean="0">
                <a:solidFill>
                  <a:schemeClr val="bg1"/>
                </a:solidFill>
                <a:latin typeface="Papyrus" panose="03070502060502030205" pitchFamily="66" charset="0"/>
              </a:rPr>
              <a:t>create 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Your Reality?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323528" y="2688215"/>
            <a:ext cx="3744416" cy="19649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Book III –             What </a:t>
            </a:r>
            <a:r>
              <a:rPr lang="en-AU" sz="3200" dirty="0">
                <a:solidFill>
                  <a:schemeClr val="bg1"/>
                </a:solidFill>
                <a:latin typeface="Papyrus" panose="03070502060502030205" pitchFamily="66" charset="0"/>
              </a:rPr>
              <a:t>on Earth is Kundalini</a:t>
            </a:r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?</a:t>
            </a:r>
            <a:endParaRPr lang="en-AU" sz="3200" dirty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4644008" y="2688215"/>
            <a:ext cx="3995936" cy="17794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 smtClean="0">
                <a:solidFill>
                  <a:schemeClr val="bg1"/>
                </a:solidFill>
                <a:latin typeface="Papyrus" panose="03070502060502030205" pitchFamily="66" charset="0"/>
              </a:rPr>
              <a:t>Book IV -                     A Pocketbook on Kundalini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851429" y="4869160"/>
            <a:ext cx="7488832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A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A Retrospective Anatomical Interpretation of Spiritual Illumination &amp; the ‘Goal Of Yoga’</a:t>
            </a:r>
            <a:endParaRPr lang="en-AU" dirty="0">
              <a:solidFill>
                <a:schemeClr val="accent3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4896544" cy="1008112"/>
          </a:xfrm>
        </p:spPr>
        <p:txBody>
          <a:bodyPr/>
          <a:lstStyle/>
          <a:p>
            <a:pPr algn="ctr"/>
            <a:r>
              <a:rPr lang="en-AU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Sheshnaag</a:t>
            </a:r>
            <a:r>
              <a:rPr lang="en-AU" dirty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AU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Mandir</a:t>
            </a:r>
            <a:endParaRPr lang="en-AU" dirty="0">
              <a:solidFill>
                <a:schemeClr val="tx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829" y="1196753"/>
            <a:ext cx="4023976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51520" y="4149080"/>
            <a:ext cx="8712968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A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A Temple dedicated to Sanskrit, The Medical Symbol &amp; the ‘Goal Of Yoga’ acknowledging how humans are “Born in the Image of the Creator” according to Yogic Philosophy </a:t>
            </a:r>
            <a:endParaRPr lang="en-AU" dirty="0">
              <a:solidFill>
                <a:schemeClr val="accent3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11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3748" y="116632"/>
            <a:ext cx="4392488" cy="1152128"/>
          </a:xfrm>
        </p:spPr>
        <p:txBody>
          <a:bodyPr/>
          <a:lstStyle/>
          <a:p>
            <a:pPr algn="ctr"/>
            <a:r>
              <a:rPr lang="en-AU" dirty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The ‘Goal of Yoga’ Documentary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980728"/>
            <a:ext cx="4572000" cy="5544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A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Filmed during the </a:t>
            </a:r>
            <a:r>
              <a:rPr lang="en-AU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Kumbha</a:t>
            </a:r>
            <a:r>
              <a:rPr lang="en-A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AU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Mela</a:t>
            </a:r>
            <a:r>
              <a:rPr lang="en-A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 2013 in Allahabad/</a:t>
            </a:r>
            <a:r>
              <a:rPr lang="en-AU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Prayag</a:t>
            </a:r>
            <a:r>
              <a:rPr lang="en-A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, India</a:t>
            </a:r>
          </a:p>
          <a:p>
            <a:pPr algn="ctr"/>
            <a:endParaRPr lang="en-AU" dirty="0">
              <a:solidFill>
                <a:schemeClr val="accent3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A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8+ hours of footage and interviews from some of the most ‘esteemed’ Yogis on the planet</a:t>
            </a:r>
            <a:endParaRPr lang="en-AU" dirty="0">
              <a:solidFill>
                <a:schemeClr val="accent3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44008" y="1052736"/>
            <a:ext cx="4355976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Interviews are with</a:t>
            </a:r>
          </a:p>
          <a:p>
            <a:pPr algn="ctr"/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Sri </a:t>
            </a:r>
            <a:r>
              <a:rPr lang="en-AU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Sri</a:t>
            </a:r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 Ravi Shankar, Pilot baba,</a:t>
            </a:r>
          </a:p>
          <a:p>
            <a:pPr algn="ctr"/>
            <a:r>
              <a:rPr lang="en-AU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Maheshwarananda</a:t>
            </a:r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,</a:t>
            </a:r>
          </a:p>
          <a:p>
            <a:pPr algn="ctr"/>
            <a:r>
              <a:rPr lang="en-AU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Jasraji</a:t>
            </a:r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r>
              <a:rPr lang="en-AU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Puri</a:t>
            </a:r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,                      3 </a:t>
            </a:r>
            <a:r>
              <a:rPr lang="en-AU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Shankaracharyas</a:t>
            </a:r>
            <a:endParaRPr lang="en-AU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  <a:p>
            <a:pPr algn="ctr"/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Baba </a:t>
            </a:r>
            <a:r>
              <a:rPr lang="en-AU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Ramananda</a:t>
            </a:r>
            <a:endParaRPr lang="en-AU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  <a:p>
            <a:pPr algn="ctr"/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Naresh </a:t>
            </a:r>
            <a:r>
              <a:rPr lang="en-AU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Triparthi</a:t>
            </a:r>
            <a:r>
              <a:rPr lang="en-AU" dirty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r>
              <a:rPr lang="en-AU" dirty="0" err="1">
                <a:solidFill>
                  <a:schemeClr val="bg1"/>
                </a:solidFill>
                <a:latin typeface="Papyrus" panose="03070502060502030205" pitchFamily="66" charset="0"/>
              </a:rPr>
              <a:t>T</a:t>
            </a:r>
            <a:r>
              <a:rPr lang="en-AU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antrik</a:t>
            </a:r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r>
              <a:rPr lang="en-AU" dirty="0" err="1">
                <a:solidFill>
                  <a:schemeClr val="bg1"/>
                </a:solidFill>
                <a:latin typeface="Papyrus" panose="03070502060502030205" pitchFamily="66" charset="0"/>
              </a:rPr>
              <a:t>M</a:t>
            </a:r>
            <a:r>
              <a:rPr lang="en-AU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ahendra</a:t>
            </a:r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 &amp; many more</a:t>
            </a:r>
            <a:endParaRPr lang="en-AU" dirty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27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5616624" cy="1080120"/>
          </a:xfrm>
        </p:spPr>
        <p:txBody>
          <a:bodyPr/>
          <a:lstStyle/>
          <a:p>
            <a:pPr algn="ctr"/>
            <a:r>
              <a:rPr lang="en-AU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Sheshnaag</a:t>
            </a:r>
            <a:r>
              <a:rPr lang="en-AU" dirty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 Sanskrit School                   (Not for Profit)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340768"/>
            <a:ext cx="45720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A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Established and Incorporated in 2015</a:t>
            </a:r>
            <a:endParaRPr lang="en-AU" dirty="0">
              <a:solidFill>
                <a:schemeClr val="accent3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7504" y="2636912"/>
            <a:ext cx="4104456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A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Mission: to promote the Sanskrit alphabet, Yogic Philosophy, </a:t>
            </a:r>
            <a:r>
              <a:rPr lang="en-AU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Atmajnana</a:t>
            </a:r>
            <a:r>
              <a:rPr lang="en-A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 and </a:t>
            </a:r>
            <a:r>
              <a:rPr lang="en-AU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Sanatana</a:t>
            </a:r>
            <a:r>
              <a:rPr lang="en-A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 Dharma</a:t>
            </a:r>
            <a:endParaRPr lang="en-AU" dirty="0">
              <a:solidFill>
                <a:schemeClr val="accent3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067944" y="1338442"/>
            <a:ext cx="4915481" cy="547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Credentials and Assets for </a:t>
            </a:r>
            <a:r>
              <a:rPr lang="en-AU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 and ‘</a:t>
            </a:r>
            <a:r>
              <a:rPr lang="en-AU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omdevaji</a:t>
            </a:r>
            <a:r>
              <a:rPr lang="en-AU" dirty="0" smtClean="0">
                <a:solidFill>
                  <a:schemeClr val="bg1"/>
                </a:solidFill>
                <a:latin typeface="Papyrus" panose="03070502060502030205" pitchFamily="66" charset="0"/>
              </a:rPr>
              <a:t>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 smtClean="0">
                <a:solidFill>
                  <a:schemeClr val="bg1"/>
                </a:solidFill>
                <a:latin typeface="Papyrus" panose="03070502060502030205" pitchFamily="66" charset="0"/>
              </a:rPr>
              <a:t>Author of the “What on Earth is Kundalini?” series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 smtClean="0">
                <a:solidFill>
                  <a:schemeClr val="bg1"/>
                </a:solidFill>
                <a:latin typeface="Papyrus" panose="03070502060502030205" pitchFamily="66" charset="0"/>
              </a:rPr>
              <a:t>Diploma in </a:t>
            </a:r>
            <a:r>
              <a:rPr lang="en-AU" sz="24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Satyananda</a:t>
            </a:r>
            <a:r>
              <a:rPr lang="en-AU" sz="24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    Yoga Teaching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 smtClean="0">
                <a:solidFill>
                  <a:schemeClr val="bg1"/>
                </a:solidFill>
                <a:latin typeface="Papyrus" panose="03070502060502030205" pitchFamily="66" charset="0"/>
              </a:rPr>
              <a:t>¾ Masters of Sanskrit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 smtClean="0">
                <a:solidFill>
                  <a:schemeClr val="bg1"/>
                </a:solidFill>
                <a:latin typeface="Papyrus" panose="03070502060502030205" pitchFamily="66" charset="0"/>
              </a:rPr>
              <a:t>Building Approval for </a:t>
            </a:r>
            <a:r>
              <a:rPr lang="en-AU" sz="24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24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&amp; </a:t>
            </a:r>
            <a:r>
              <a:rPr lang="en-AU" sz="24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24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r>
              <a:rPr lang="en-AU" sz="24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Mandir</a:t>
            </a:r>
            <a:endParaRPr lang="en-AU" sz="24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 smtClean="0">
                <a:solidFill>
                  <a:schemeClr val="bg1"/>
                </a:solidFill>
                <a:latin typeface="Papyrus" panose="03070502060502030205" pitchFamily="66" charset="0"/>
              </a:rPr>
              <a:t>5 Acre Property located in Tasmania Australia </a:t>
            </a:r>
          </a:p>
          <a:p>
            <a:pPr algn="ctr"/>
            <a:endParaRPr lang="en-AU" dirty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1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116631"/>
            <a:ext cx="4824536" cy="1008112"/>
          </a:xfrm>
        </p:spPr>
        <p:txBody>
          <a:bodyPr/>
          <a:lstStyle/>
          <a:p>
            <a:pPr algn="ctr"/>
            <a:r>
              <a:rPr lang="en-AU" dirty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‘</a:t>
            </a:r>
            <a:r>
              <a:rPr lang="en-AU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Sheshnaagyogacentre</a:t>
            </a:r>
            <a:r>
              <a:rPr lang="en-AU" dirty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’ on </a:t>
            </a:r>
            <a:r>
              <a:rPr lang="en-AU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Youtube</a:t>
            </a:r>
            <a:endParaRPr lang="en-AU" dirty="0">
              <a:solidFill>
                <a:schemeClr val="tx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83158" y="1268760"/>
            <a:ext cx="3928802" cy="49685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‘</a:t>
            </a:r>
            <a:r>
              <a:rPr lang="en-AU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omdevaji</a:t>
            </a:r>
            <a:r>
              <a:rPr lang="en-A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’</a:t>
            </a:r>
            <a:endParaRPr lang="en-AU" sz="2400" dirty="0">
              <a:solidFill>
                <a:schemeClr val="tx2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The Yoga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Teaches</a:t>
            </a:r>
          </a:p>
          <a:p>
            <a:pPr algn="ctr"/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The </a:t>
            </a:r>
            <a:r>
              <a:rPr lang="en-AU" sz="2000" dirty="0">
                <a:solidFill>
                  <a:schemeClr val="bg1"/>
                </a:solidFill>
                <a:latin typeface="Papyrus" panose="03070502060502030205" pitchFamily="66" charset="0"/>
              </a:rPr>
              <a:t>Garden of Eden, the Medical Symbol and the Goal of Yoga </a:t>
            </a:r>
            <a:endParaRPr lang="en-AU" sz="20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  <a:p>
            <a:pPr algn="ctr"/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r>
              <a:rPr lang="en-AU" sz="2000" dirty="0">
                <a:solidFill>
                  <a:schemeClr val="bg1"/>
                </a:solidFill>
                <a:latin typeface="Papyrus" panose="03070502060502030205" pitchFamily="66" charset="0"/>
              </a:rPr>
              <a:t>Yoga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Nidra</a:t>
            </a:r>
            <a:endParaRPr lang="en-AU" sz="20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  <a:p>
            <a:pPr algn="ctr"/>
            <a:r>
              <a:rPr lang="en-AU" sz="2000" dirty="0">
                <a:solidFill>
                  <a:schemeClr val="bg1"/>
                </a:solidFill>
                <a:latin typeface="Papyrus" panose="03070502060502030205" pitchFamily="66" charset="0"/>
              </a:rPr>
              <a:t>The System that Yoga works on </a:t>
            </a:r>
            <a:endParaRPr lang="en-AU" sz="20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  <a:p>
            <a:pPr algn="ctr"/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“What </a:t>
            </a:r>
            <a:r>
              <a:rPr lang="en-AU" sz="2000" dirty="0">
                <a:solidFill>
                  <a:schemeClr val="bg1"/>
                </a:solidFill>
                <a:latin typeface="Papyrus" panose="03070502060502030205" pitchFamily="66" charset="0"/>
              </a:rPr>
              <a:t>on Earth is 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Kundalini?” Series </a:t>
            </a:r>
            <a:r>
              <a:rPr lang="en-AU" sz="2000" dirty="0">
                <a:solidFill>
                  <a:schemeClr val="bg1"/>
                </a:solidFill>
                <a:latin typeface="Papyrus" panose="03070502060502030205" pitchFamily="66" charset="0"/>
              </a:rPr>
              <a:t>Summary </a:t>
            </a:r>
            <a:endParaRPr lang="en-AU" sz="20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  <a:p>
            <a:pPr algn="ctr"/>
            <a:r>
              <a:rPr lang="en-AU" sz="2000" dirty="0">
                <a:solidFill>
                  <a:schemeClr val="bg1"/>
                </a:solidFill>
                <a:latin typeface="Papyrus" panose="03070502060502030205" pitchFamily="66" charset="0"/>
              </a:rPr>
              <a:t>Yogic Breath Lesson </a:t>
            </a:r>
          </a:p>
          <a:p>
            <a:pPr algn="ctr"/>
            <a:endParaRPr lang="en-AU" sz="20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574531" y="980728"/>
            <a:ext cx="3672408" cy="360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Tantrik</a:t>
            </a:r>
            <a:r>
              <a:rPr lang="en-A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AU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mahendra</a:t>
            </a:r>
            <a:endParaRPr lang="en-AU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Kundalini </a:t>
            </a:r>
            <a:r>
              <a:rPr lang="en-AU" sz="2000" dirty="0">
                <a:solidFill>
                  <a:schemeClr val="bg1"/>
                </a:solidFill>
                <a:latin typeface="Papyrus" panose="03070502060502030205" pitchFamily="66" charset="0"/>
              </a:rPr>
              <a:t>like never 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before</a:t>
            </a:r>
          </a:p>
          <a:p>
            <a:pPr algn="ctr"/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Kamadeva Mantra</a:t>
            </a:r>
          </a:p>
          <a:p>
            <a:pPr algn="ctr"/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Dhanada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Mantra </a:t>
            </a:r>
          </a:p>
          <a:p>
            <a:pPr algn="ctr"/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Ganga Worship</a:t>
            </a:r>
          </a:p>
          <a:p>
            <a:pPr algn="ctr"/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The Four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Mokshas</a:t>
            </a:r>
            <a:endParaRPr lang="en-AU" sz="20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  <a:p>
            <a:pPr algn="ctr"/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Symbology of the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Trishul</a:t>
            </a:r>
            <a:endParaRPr lang="en-AU" sz="20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83158" y="2371228"/>
            <a:ext cx="367240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20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968080" y="4509120"/>
            <a:ext cx="4864906" cy="19884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AU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All videos and meditations from ‘</a:t>
            </a:r>
            <a:r>
              <a:rPr lang="en-AU" sz="2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Sheshnaagyogacentre</a:t>
            </a:r>
            <a:r>
              <a:rPr lang="en-AU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’ are free with the option to donate or contribute towards Sheshnaag.com</a:t>
            </a:r>
          </a:p>
          <a:p>
            <a:pPr algn="ctr"/>
            <a:r>
              <a:rPr lang="en-AU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Om </a:t>
            </a:r>
            <a:r>
              <a:rPr lang="en-AU" sz="2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Namah</a:t>
            </a:r>
            <a:r>
              <a:rPr lang="en-AU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AU" sz="2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Sheshnaaga</a:t>
            </a:r>
            <a:endParaRPr lang="en-AU" sz="2400" dirty="0">
              <a:solidFill>
                <a:schemeClr val="tx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2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4608512" cy="1080120"/>
          </a:xfrm>
        </p:spPr>
        <p:txBody>
          <a:bodyPr/>
          <a:lstStyle/>
          <a:p>
            <a:pPr algn="ctr"/>
            <a:r>
              <a:rPr lang="en-AU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Sheshnaag</a:t>
            </a:r>
            <a:r>
              <a:rPr lang="en-AU" dirty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 Sanskrit Museum &amp; </a:t>
            </a:r>
            <a:r>
              <a:rPr lang="en-AU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Library</a:t>
            </a:r>
            <a:endParaRPr lang="en-AU" dirty="0">
              <a:solidFill>
                <a:schemeClr val="tx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926" y="1340767"/>
            <a:ext cx="4341498" cy="235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6"/>
            <a:ext cx="4410447" cy="235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3933056"/>
            <a:ext cx="8437450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2000" dirty="0" err="1">
                <a:latin typeface="Papyrus" panose="03070502060502030205" pitchFamily="66" charset="0"/>
              </a:rPr>
              <a:t>Sheshnaag</a:t>
            </a:r>
            <a:r>
              <a:rPr lang="en-AU" sz="2000" dirty="0">
                <a:latin typeface="Papyrus" panose="03070502060502030205" pitchFamily="66" charset="0"/>
              </a:rPr>
              <a:t> Yoga </a:t>
            </a:r>
            <a:r>
              <a:rPr lang="en-AU" sz="2000" dirty="0" smtClean="0">
                <a:latin typeface="Papyrus" panose="03070502060502030205" pitchFamily="66" charset="0"/>
              </a:rPr>
              <a:t>Centre aims to focus on the Sanskrit Alphabet, the culture of ‘</a:t>
            </a:r>
            <a:r>
              <a:rPr lang="en-AU" sz="2000" dirty="0" err="1" smtClean="0">
                <a:latin typeface="Papyrus" panose="03070502060502030205" pitchFamily="66" charset="0"/>
              </a:rPr>
              <a:t>Sanatana</a:t>
            </a:r>
            <a:r>
              <a:rPr lang="en-AU" sz="2000" dirty="0" smtClean="0">
                <a:latin typeface="Papyrus" panose="03070502060502030205" pitchFamily="66" charset="0"/>
              </a:rPr>
              <a:t> Dharma’ and </a:t>
            </a:r>
            <a:r>
              <a:rPr lang="en-AU" sz="2000" dirty="0">
                <a:latin typeface="Papyrus" panose="03070502060502030205" pitchFamily="66" charset="0"/>
              </a:rPr>
              <a:t>teaches and encourages the Yoga of Self Knowledge (</a:t>
            </a:r>
            <a:r>
              <a:rPr lang="en-AU" sz="2000" dirty="0" err="1">
                <a:latin typeface="Papyrus" panose="03070502060502030205" pitchFamily="66" charset="0"/>
              </a:rPr>
              <a:t>Atmajnana</a:t>
            </a:r>
            <a:r>
              <a:rPr lang="en-AU" sz="2000" dirty="0" smtClean="0">
                <a:latin typeface="Papyrus" panose="03070502060502030205" pitchFamily="66" charset="0"/>
              </a:rPr>
              <a:t>)</a:t>
            </a:r>
            <a:r>
              <a:rPr lang="en-AU" sz="2000" dirty="0">
                <a:latin typeface="Papyrus" panose="03070502060502030205" pitchFamily="66" charset="0"/>
              </a:rPr>
              <a:t> </a:t>
            </a:r>
            <a:r>
              <a:rPr lang="en-AU" sz="2000" dirty="0" smtClean="0">
                <a:latin typeface="Papyrus" panose="03070502060502030205" pitchFamily="66" charset="0"/>
              </a:rPr>
              <a:t>. Jnana </a:t>
            </a:r>
            <a:r>
              <a:rPr lang="en-AU" sz="2000" dirty="0">
                <a:latin typeface="Papyrus" panose="03070502060502030205" pitchFamily="66" charset="0"/>
              </a:rPr>
              <a:t>Yoga utilises a focused mind to achieve intuitive insight into the various dimensions of being</a:t>
            </a:r>
            <a:r>
              <a:rPr lang="en-AU" sz="2000" dirty="0" smtClean="0">
                <a:latin typeface="Papyrus" panose="03070502060502030205" pitchFamily="66" charset="0"/>
              </a:rPr>
              <a:t>.</a:t>
            </a:r>
          </a:p>
          <a:p>
            <a:endParaRPr lang="en-AU" sz="1000" dirty="0">
              <a:latin typeface="Papyrus" panose="03070502060502030205" pitchFamily="66" charset="0"/>
            </a:endParaRPr>
          </a:p>
          <a:p>
            <a:r>
              <a:rPr lang="en-AU" sz="2000" dirty="0">
                <a:latin typeface="Papyrus" panose="03070502060502030205" pitchFamily="66" charset="0"/>
              </a:rPr>
              <a:t>The primary goal </a:t>
            </a:r>
            <a:r>
              <a:rPr lang="en-AU" sz="2000" dirty="0" smtClean="0">
                <a:latin typeface="Papyrus" panose="03070502060502030205" pitchFamily="66" charset="0"/>
              </a:rPr>
              <a:t>of </a:t>
            </a:r>
            <a:r>
              <a:rPr lang="en-AU" sz="2000" dirty="0" err="1" smtClean="0">
                <a:latin typeface="Papyrus" panose="03070502060502030205" pitchFamily="66" charset="0"/>
              </a:rPr>
              <a:t>Sheshnaag</a:t>
            </a:r>
            <a:r>
              <a:rPr lang="en-AU" sz="2000" dirty="0" smtClean="0">
                <a:latin typeface="Papyrus" panose="03070502060502030205" pitchFamily="66" charset="0"/>
              </a:rPr>
              <a:t> is </a:t>
            </a:r>
            <a:r>
              <a:rPr lang="en-AU" sz="2000" dirty="0">
                <a:latin typeface="Papyrus" panose="03070502060502030205" pitchFamily="66" charset="0"/>
              </a:rPr>
              <a:t>to create an atmosphere where the environment, information and people within it </a:t>
            </a:r>
            <a:r>
              <a:rPr lang="en-AU" sz="2000" dirty="0" smtClean="0">
                <a:latin typeface="Papyrus" panose="03070502060502030205" pitchFamily="66" charset="0"/>
              </a:rPr>
              <a:t>provide </a:t>
            </a:r>
            <a:r>
              <a:rPr lang="en-AU" sz="2000" dirty="0">
                <a:latin typeface="Papyrus" panose="03070502060502030205" pitchFamily="66" charset="0"/>
              </a:rPr>
              <a:t>individuals with the opportunity to work towards the realisation and direct experience of the most subtle nature of the human mind body framework</a:t>
            </a:r>
            <a:r>
              <a:rPr lang="en-AU" sz="2000" dirty="0" smtClean="0">
                <a:latin typeface="Papyrus" panose="03070502060502030205" pitchFamily="66" charset="0"/>
              </a:rPr>
              <a:t>.</a:t>
            </a:r>
            <a:endParaRPr lang="en-AU" sz="2000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22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116632"/>
            <a:ext cx="4464496" cy="1008112"/>
          </a:xfrm>
        </p:spPr>
        <p:txBody>
          <a:bodyPr/>
          <a:lstStyle/>
          <a:p>
            <a:pPr algn="ctr"/>
            <a:r>
              <a:rPr lang="en-AU" dirty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I am </a:t>
            </a:r>
            <a:r>
              <a:rPr lang="en-AU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undiagnosable</a:t>
            </a:r>
            <a:endParaRPr lang="en-AU" dirty="0">
              <a:solidFill>
                <a:schemeClr val="tx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3241" y="2310268"/>
            <a:ext cx="8149418" cy="3096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AU" sz="2000" dirty="0" smtClean="0">
              <a:latin typeface="Papyrus" panose="03070502060502030205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AU" sz="2000" dirty="0" smtClean="0">
                <a:latin typeface="Papyrus" panose="03070502060502030205" pitchFamily="66" charset="0"/>
              </a:rPr>
              <a:t>I embody personality traits of several ‘schizotypal’ behaviours.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 smtClean="0">
                <a:latin typeface="Papyrus" panose="03070502060502030205" pitchFamily="66" charset="0"/>
              </a:rPr>
              <a:t>The depth of Yoga relating to the Goal of Yoga, Kundalini and Sanskrit are not accurately understood</a:t>
            </a:r>
            <a:r>
              <a:rPr lang="en-AU" sz="2000" dirty="0">
                <a:latin typeface="Papyrus" panose="03070502060502030205" pitchFamily="66" charset="0"/>
              </a:rPr>
              <a:t> </a:t>
            </a:r>
            <a:r>
              <a:rPr lang="en-AU" sz="2000" dirty="0" smtClean="0">
                <a:latin typeface="Papyrus" panose="03070502060502030205" pitchFamily="66" charset="0"/>
              </a:rPr>
              <a:t>in the western Culture.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 smtClean="0">
                <a:latin typeface="Papyrus" panose="03070502060502030205" pitchFamily="66" charset="0"/>
              </a:rPr>
              <a:t>We still believe we are ‘Monkeys that have grown to talk’ on a linear path of evolution (irrespective of the Pyramids) rather than Souls incarnate in a human vehicle for evolution of consciousness.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 smtClean="0">
                <a:latin typeface="Papyrus" panose="03070502060502030205" pitchFamily="66" charset="0"/>
              </a:rPr>
              <a:t>In 20+ years of working in Hospitals I have not found one Psychologists that understands Kundalini or endorses the experience of ‘Spiritual illumination’ or ‘Enlightenment’</a:t>
            </a:r>
          </a:p>
          <a:p>
            <a:pPr marL="228600" indent="-228600">
              <a:buFont typeface="+mj-lt"/>
              <a:buAutoNum type="arabicPeriod"/>
            </a:pPr>
            <a:endParaRPr lang="en-AU" sz="1000" dirty="0">
              <a:latin typeface="Papyrus" panose="03070502060502030205" pitchFamily="66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53157" y="5373216"/>
            <a:ext cx="8509458" cy="12690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2000" dirty="0" err="1" smtClean="0">
                <a:latin typeface="Papyrus" panose="03070502060502030205" pitchFamily="66" charset="0"/>
              </a:rPr>
              <a:t>Youtube</a:t>
            </a:r>
            <a:r>
              <a:rPr lang="en-AU" sz="2000" dirty="0" smtClean="0">
                <a:latin typeface="Papyrus" panose="03070502060502030205" pitchFamily="66" charset="0"/>
              </a:rPr>
              <a:t> channel : </a:t>
            </a:r>
            <a:r>
              <a:rPr lang="en-AU" sz="2000" dirty="0" err="1" smtClean="0">
                <a:latin typeface="Papyrus" panose="03070502060502030205" pitchFamily="66" charset="0"/>
              </a:rPr>
              <a:t>sheshnaagyogacentre</a:t>
            </a:r>
            <a:r>
              <a:rPr lang="en-AU" sz="2000" dirty="0" smtClean="0">
                <a:latin typeface="Papyrus" panose="03070502060502030205" pitchFamily="66" charset="0"/>
              </a:rPr>
              <a:t> </a:t>
            </a:r>
          </a:p>
          <a:p>
            <a:r>
              <a:rPr lang="en-AU" sz="2000" dirty="0">
                <a:latin typeface="Papyrus" panose="03070502060502030205" pitchFamily="66" charset="0"/>
              </a:rPr>
              <a:t>Video Title : </a:t>
            </a:r>
            <a:r>
              <a:rPr lang="en-AU" sz="2000" dirty="0">
                <a:solidFill>
                  <a:srgbClr val="FFFF66"/>
                </a:solidFill>
                <a:latin typeface="Papyrus" panose="03070502060502030205" pitchFamily="66" charset="0"/>
              </a:rPr>
              <a:t>I am </a:t>
            </a:r>
            <a:r>
              <a:rPr lang="en-AU" sz="2000" dirty="0" err="1">
                <a:solidFill>
                  <a:srgbClr val="FFFF66"/>
                </a:solidFill>
                <a:latin typeface="Papyrus" panose="03070502060502030205" pitchFamily="66" charset="0"/>
              </a:rPr>
              <a:t>undiagnosable</a:t>
            </a:r>
            <a:r>
              <a:rPr lang="en-AU" sz="2000" dirty="0">
                <a:solidFill>
                  <a:srgbClr val="FFFF66"/>
                </a:solidFill>
                <a:latin typeface="Papyrus" panose="03070502060502030205" pitchFamily="66" charset="0"/>
              </a:rPr>
              <a:t> because Kundalini is unknown in the west </a:t>
            </a:r>
            <a:endParaRPr lang="en-AU" sz="2000" dirty="0" smtClean="0">
              <a:solidFill>
                <a:srgbClr val="FFFF66"/>
              </a:solidFill>
              <a:latin typeface="Papyrus" panose="03070502060502030205" pitchFamily="66" charset="0"/>
            </a:endParaRPr>
          </a:p>
          <a:p>
            <a:r>
              <a:rPr lang="en-AU" sz="2000" dirty="0" err="1" smtClean="0">
                <a:latin typeface="Papyrus" panose="03070502060502030205" pitchFamily="66" charset="0"/>
              </a:rPr>
              <a:t>Youtube</a:t>
            </a:r>
            <a:r>
              <a:rPr lang="en-AU" sz="2000" dirty="0" smtClean="0">
                <a:latin typeface="Papyrus" panose="03070502060502030205" pitchFamily="66" charset="0"/>
              </a:rPr>
              <a:t> link : https</a:t>
            </a:r>
            <a:r>
              <a:rPr lang="en-AU" sz="2000" dirty="0">
                <a:latin typeface="Papyrus" panose="03070502060502030205" pitchFamily="66" charset="0"/>
              </a:rPr>
              <a:t>://www.youtube.com/watch?v=i0209SIjmmo</a:t>
            </a:r>
            <a:endParaRPr lang="en-AU" sz="1000" dirty="0">
              <a:latin typeface="Papyrus" panose="03070502060502030205" pitchFamily="66" charset="0"/>
            </a:endParaRPr>
          </a:p>
        </p:txBody>
      </p:sp>
      <p:pic>
        <p:nvPicPr>
          <p:cNvPr id="1027" name="Picture 3" descr="D:\Michael Do Not Delete Jan 2016\Sheshnaag\Logos &amp; Cards\Sheshnaag7.ps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60648"/>
            <a:ext cx="1924458" cy="19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68851"/>
            <a:ext cx="1763874" cy="2041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699792" y="975513"/>
            <a:ext cx="3661599" cy="13347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2000" dirty="0" smtClean="0">
                <a:latin typeface="Papyrus" panose="03070502060502030205" pitchFamily="66" charset="0"/>
              </a:rPr>
              <a:t>I have a doctor, chiropractor, counsellor and psychologist.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>
                <a:latin typeface="Papyrus" panose="03070502060502030205" pitchFamily="66" charset="0"/>
              </a:rPr>
              <a:t>None of them can diagnose me for several reasons:</a:t>
            </a:r>
            <a:endParaRPr lang="en-AU" sz="1000" dirty="0"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21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3668" y="116632"/>
            <a:ext cx="5904656" cy="720080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Doctors $50,000 Challenge</a:t>
            </a:r>
            <a:endParaRPr lang="en-AU" dirty="0">
              <a:solidFill>
                <a:schemeClr val="tx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7504" y="2852936"/>
            <a:ext cx="8784976" cy="2927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AU" sz="2000" dirty="0" smtClean="0">
              <a:latin typeface="Papyrus" panose="03070502060502030205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>
                <a:latin typeface="Papyrus" panose="03070502060502030205" pitchFamily="66" charset="0"/>
              </a:rPr>
              <a:t>Research is Purely Anatomical..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>
                <a:latin typeface="Papyrus" panose="03070502060502030205" pitchFamily="66" charset="0"/>
              </a:rPr>
              <a:t>Not Religious, Dogmatic or Someone else's.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>
                <a:latin typeface="Papyrus" panose="03070502060502030205" pitchFamily="66" charset="0"/>
              </a:rPr>
              <a:t>I did not want to feel better or be stress free and through intuitive perception I stumbled upon the experience of ‘Spiritual Illumination’.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>
                <a:latin typeface="Papyrus" panose="03070502060502030205" pitchFamily="66" charset="0"/>
              </a:rPr>
              <a:t>Since 1998 I have researched two ‘mystical experiences’ which lead me to understand the meaning of Yoga and the affect of Kundalini and Sanskrit.</a:t>
            </a:r>
            <a:endParaRPr lang="en-AU" sz="2000" dirty="0">
              <a:latin typeface="Papyrus" panose="03070502060502030205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>
                <a:latin typeface="Papyrus" panose="03070502060502030205" pitchFamily="66" charset="0"/>
              </a:rPr>
              <a:t>I can anatomically correlate the ‘Medical Symbol to ‘Adam &amp; Eve’ in the garden of Eden and the ‘Goal of Yoga’ and offer $50,000 to anyone that can convince me to the contrary</a:t>
            </a:r>
          </a:p>
          <a:p>
            <a:endParaRPr lang="en-AU" sz="2000" dirty="0" smtClean="0">
              <a:latin typeface="Papyrus" panose="03070502060502030205" pitchFamily="66" charset="0"/>
            </a:endParaRPr>
          </a:p>
          <a:p>
            <a:pPr marL="228600" indent="-228600">
              <a:buFont typeface="+mj-lt"/>
              <a:buAutoNum type="arabicPeriod"/>
            </a:pPr>
            <a:endParaRPr lang="en-AU" sz="1000" dirty="0">
              <a:latin typeface="Papyrus" panose="03070502060502030205" pitchFamily="66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9512" y="5589240"/>
            <a:ext cx="8928992" cy="11718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2000" dirty="0" err="1" smtClean="0">
                <a:latin typeface="Papyrus" panose="03070502060502030205" pitchFamily="66" charset="0"/>
              </a:rPr>
              <a:t>Youtube</a:t>
            </a:r>
            <a:r>
              <a:rPr lang="en-AU" sz="2000" dirty="0" smtClean="0">
                <a:latin typeface="Papyrus" panose="03070502060502030205" pitchFamily="66" charset="0"/>
              </a:rPr>
              <a:t> channel : </a:t>
            </a:r>
            <a:r>
              <a:rPr lang="en-AU" sz="2000" dirty="0" err="1" smtClean="0">
                <a:latin typeface="Papyrus" panose="03070502060502030205" pitchFamily="66" charset="0"/>
              </a:rPr>
              <a:t>sheshnaagyogacentre</a:t>
            </a:r>
            <a:r>
              <a:rPr lang="en-AU" sz="2000" dirty="0" smtClean="0">
                <a:latin typeface="Papyrus" panose="03070502060502030205" pitchFamily="66" charset="0"/>
              </a:rPr>
              <a:t> </a:t>
            </a:r>
          </a:p>
          <a:p>
            <a:r>
              <a:rPr lang="en-AU" sz="2000" dirty="0">
                <a:latin typeface="Papyrus" panose="03070502060502030205" pitchFamily="66" charset="0"/>
              </a:rPr>
              <a:t>Video Title : </a:t>
            </a:r>
            <a:r>
              <a:rPr lang="en-AU" sz="2000" dirty="0">
                <a:solidFill>
                  <a:srgbClr val="FFFF66"/>
                </a:solidFill>
                <a:latin typeface="Papyrus" panose="03070502060502030205" pitchFamily="66" charset="0"/>
              </a:rPr>
              <a:t>The Garden of Eden, the Medical Symbol and the Goal of Yoga </a:t>
            </a:r>
            <a:endParaRPr lang="en-AU" sz="2000" dirty="0" smtClean="0">
              <a:solidFill>
                <a:srgbClr val="FFFF66"/>
              </a:solidFill>
              <a:latin typeface="Papyrus" panose="03070502060502030205" pitchFamily="66" charset="0"/>
            </a:endParaRPr>
          </a:p>
          <a:p>
            <a:r>
              <a:rPr lang="en-AU" sz="2000" dirty="0" err="1" smtClean="0">
                <a:latin typeface="Papyrus" panose="03070502060502030205" pitchFamily="66" charset="0"/>
              </a:rPr>
              <a:t>Youtube</a:t>
            </a:r>
            <a:r>
              <a:rPr lang="en-AU" sz="2000" dirty="0" smtClean="0">
                <a:latin typeface="Papyrus" panose="03070502060502030205" pitchFamily="66" charset="0"/>
              </a:rPr>
              <a:t> link </a:t>
            </a:r>
            <a:r>
              <a:rPr lang="en-AU" sz="2000" dirty="0">
                <a:latin typeface="Papyrus" panose="03070502060502030205" pitchFamily="66" charset="0"/>
              </a:rPr>
              <a:t>: https://www.youtube.com/watch?v=Du41AOl-4rQ</a:t>
            </a:r>
            <a:endParaRPr lang="en-AU" sz="1000" dirty="0">
              <a:latin typeface="Papyrus" panose="03070502060502030205" pitchFamily="66" charset="0"/>
            </a:endParaRPr>
          </a:p>
        </p:txBody>
      </p:sp>
      <p:pic>
        <p:nvPicPr>
          <p:cNvPr id="1027" name="Picture 3" descr="D:\Michael Do Not Delete Jan 2016\Sheshnaag\Logos &amp; Cards\Sheshnaag7.ps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36712"/>
            <a:ext cx="1924458" cy="19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4583" y="836712"/>
            <a:ext cx="1763874" cy="196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3397" y="811859"/>
            <a:ext cx="2385587" cy="196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84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120142"/>
            <a:ext cx="5616624" cy="1008112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To Assist </a:t>
            </a:r>
            <a:r>
              <a:rPr lang="en-AU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Sheshnaag</a:t>
            </a:r>
            <a:endParaRPr lang="en-AU" dirty="0">
              <a:solidFill>
                <a:schemeClr val="tx2">
                  <a:lumMod val="40000"/>
                  <a:lumOff val="60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60017" y="980728"/>
            <a:ext cx="8064896" cy="709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Download free or Buy 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The “What on Earth is Kundalini?” series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1576278" y="2060848"/>
            <a:ext cx="5976664" cy="6778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Donate towards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Mandir</a:t>
            </a:r>
            <a:endParaRPr lang="en-AU" sz="20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936804" y="2564904"/>
            <a:ext cx="7378996" cy="66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Provide feedback to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&amp; www.sheshnaag.com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42230" y="1556792"/>
            <a:ext cx="8766833" cy="65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Provide production advice or help edit 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The ‘Goal of Yoga’ Documentary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260243" y="4221088"/>
            <a:ext cx="7055557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Donate towards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Sanskrit Museum &amp; library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043847" y="3689257"/>
            <a:ext cx="7376080" cy="6850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Donate to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Sanskrit School (Not for Profit)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241815" y="3140968"/>
            <a:ext cx="6912767" cy="6130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Watch free Videos 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‘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Sheshnaagyogacentre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’ on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Youtube</a:t>
            </a:r>
            <a:endParaRPr lang="en-AU" sz="20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1260243" y="4797152"/>
            <a:ext cx="6984776" cy="6745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Spread the word about the 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Doctors $50,000 Challenge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611560" y="5877272"/>
            <a:ext cx="7579026" cy="6745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Papyrus" panose="03070502060502030205" pitchFamily="66" charset="0"/>
              </a:rPr>
              <a:t>Thank You for watching – 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“Om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Namah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Sheshnaaga</a:t>
            </a:r>
            <a:r>
              <a:rPr lang="en-AU" sz="2000" dirty="0" smtClean="0">
                <a:solidFill>
                  <a:schemeClr val="bg1"/>
                </a:solidFill>
                <a:latin typeface="Papyrus" panose="03070502060502030205" pitchFamily="66" charset="0"/>
              </a:rPr>
              <a:t>” </a:t>
            </a:r>
            <a:r>
              <a:rPr lang="en-AU" sz="2000" dirty="0" err="1" smtClean="0">
                <a:solidFill>
                  <a:schemeClr val="bg1"/>
                </a:solidFill>
                <a:latin typeface="Papyrus" panose="03070502060502030205" pitchFamily="66" charset="0"/>
              </a:rPr>
              <a:t>omdevaji</a:t>
            </a:r>
            <a:endParaRPr lang="en-AU" sz="2000" dirty="0" smtClean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22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203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TM01972873[[fn=Summer]]</Template>
  <TotalTime>870</TotalTime>
  <Words>1065</Words>
  <Application>Microsoft Office PowerPoint</Application>
  <PresentationFormat>On-screen Show (4:3)</PresentationFormat>
  <Paragraphs>114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Summer</vt:lpstr>
      <vt:lpstr>What on Earth is Kundalini?</vt:lpstr>
      <vt:lpstr>I am a Human Being</vt:lpstr>
      <vt:lpstr>Interested in the Human Body</vt:lpstr>
      <vt:lpstr>The 2 Mystical experiences</vt:lpstr>
      <vt:lpstr>My response</vt:lpstr>
      <vt:lpstr>The Outcome after 17 years &amp; what I have to offer</vt:lpstr>
      <vt:lpstr>The “What on Earth is Kundalini?” series</vt:lpstr>
      <vt:lpstr>Sheshnaag Mandir</vt:lpstr>
      <vt:lpstr>The ‘Goal of Yoga’ Documentary</vt:lpstr>
      <vt:lpstr>Sheshnaag Sanskrit School                   (Not for Profit)</vt:lpstr>
      <vt:lpstr>‘Sheshnaagyogacentre’ on Youtube</vt:lpstr>
      <vt:lpstr>Sheshnaag Sanskrit Museum &amp; Library</vt:lpstr>
      <vt:lpstr>I am undiagnosable</vt:lpstr>
      <vt:lpstr>Doctors $50,000 Challenge</vt:lpstr>
      <vt:lpstr>To Assist Sheshnaag</vt:lpstr>
      <vt:lpstr>PowerPoint Presentation</vt:lpstr>
    </vt:vector>
  </TitlesOfParts>
  <Company>DHHS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on Earth is Kundalini?</dc:title>
  <dc:creator>Perring, Michael J</dc:creator>
  <cp:lastModifiedBy>Perring, Michael J</cp:lastModifiedBy>
  <cp:revision>51</cp:revision>
  <dcterms:created xsi:type="dcterms:W3CDTF">2015-12-30T07:53:26Z</dcterms:created>
  <dcterms:modified xsi:type="dcterms:W3CDTF">2016-01-13T13:33:29Z</dcterms:modified>
</cp:coreProperties>
</file>